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6" r:id="rId3"/>
    <p:sldId id="257" r:id="rId4"/>
    <p:sldId id="260" r:id="rId5"/>
    <p:sldId id="261" r:id="rId6"/>
    <p:sldId id="273" r:id="rId7"/>
    <p:sldId id="258" r:id="rId8"/>
    <p:sldId id="262" r:id="rId9"/>
    <p:sldId id="263" r:id="rId10"/>
    <p:sldId id="276" r:id="rId11"/>
    <p:sldId id="274" r:id="rId12"/>
    <p:sldId id="275" r:id="rId13"/>
    <p:sldId id="264" r:id="rId14"/>
    <p:sldId id="265" r:id="rId15"/>
    <p:sldId id="266" r:id="rId16"/>
    <p:sldId id="282" r:id="rId17"/>
    <p:sldId id="268" r:id="rId18"/>
    <p:sldId id="279" r:id="rId19"/>
    <p:sldId id="280" r:id="rId20"/>
    <p:sldId id="269" r:id="rId21"/>
    <p:sldId id="277" r:id="rId22"/>
    <p:sldId id="278" r:id="rId23"/>
    <p:sldId id="281" r:id="rId24"/>
    <p:sldId id="270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40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3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2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00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02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0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9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94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0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8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73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FF6500D-2475-4B99-8E55-7A52A85CFB40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4A679E9-9551-4F7A-9763-BF5B3A73B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6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BEA31-3DC6-4411-AE43-D58FBE96A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002060"/>
                </a:solidFill>
              </a:rPr>
              <a:t>«Марафон чтения «Добрые странички»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F1C801-7A0B-48DF-83F0-3C39EEAB5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75" y="4815707"/>
            <a:ext cx="7891272" cy="1069848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Второй этап марафона онлайн квест «Страна фантазий»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181059-5FE8-4385-A101-16D05728E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5" y="3897745"/>
            <a:ext cx="3319222" cy="242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73"/>
            <a:ext cx="12192000" cy="685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924"/>
            <a:ext cx="12192000" cy="68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58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05"/>
            <a:ext cx="12192000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112"/>
            <a:ext cx="12192000" cy="69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9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8" y="-21112"/>
            <a:ext cx="12160624" cy="69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3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1355" y="0"/>
            <a:ext cx="1261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6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352" y="0"/>
            <a:ext cx="12274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5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08" y="0"/>
            <a:ext cx="1219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1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002" y="1"/>
            <a:ext cx="1226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35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956" y="-27709"/>
            <a:ext cx="12346238" cy="6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9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11" y="0"/>
            <a:ext cx="127520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6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4" y="0"/>
            <a:ext cx="1217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4" y="39414"/>
            <a:ext cx="12170979" cy="67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3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" y="0"/>
            <a:ext cx="12149278" cy="67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0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0553"/>
            <a:ext cx="12256873" cy="68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59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352" y="0"/>
            <a:ext cx="1227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11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683" y="0"/>
            <a:ext cx="1227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2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051" y="0"/>
            <a:ext cx="12252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011" y="519"/>
            <a:ext cx="12752022" cy="68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1FEA1-0AA5-4081-ACF4-685769DA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21" y="284756"/>
            <a:ext cx="10058400" cy="160934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ЛОШАРИК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C9F672-FD9F-414C-9D37-103D9510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57" y="916652"/>
            <a:ext cx="2504625" cy="376440"/>
          </a:xfrm>
        </p:spPr>
        <p:txBody>
          <a:bodyPr/>
          <a:lstStyle/>
          <a:p>
            <a:r>
              <a:rPr lang="ru-RU" dirty="0"/>
              <a:t>Генрих Сапгир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C8F6EC-19E2-4B0A-AAE2-D504310D0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5" y="1358478"/>
            <a:ext cx="3310660" cy="32065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602A2-A12F-41DC-BD07-055A8F2BF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6"/>
          <a:stretch/>
        </p:blipFill>
        <p:spPr>
          <a:xfrm>
            <a:off x="8860045" y="1358478"/>
            <a:ext cx="2507867" cy="3786587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AB339D67-9B57-4708-A413-EF58E5926E8A}"/>
              </a:ext>
            </a:extLst>
          </p:cNvPr>
          <p:cNvSpPr txBox="1">
            <a:spLocks/>
          </p:cNvSpPr>
          <p:nvPr/>
        </p:nvSpPr>
        <p:spPr>
          <a:xfrm>
            <a:off x="8773825" y="916652"/>
            <a:ext cx="2606225" cy="889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Геннадий Цыферов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DB1AC6-19A4-4E5B-AB79-C3D0AC0AB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5" y="2961736"/>
            <a:ext cx="2698876" cy="34483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A3FF8C-9DF6-4DAB-87CA-F9F7398C2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16" y="2961736"/>
            <a:ext cx="2681909" cy="34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2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AB339D67-9B57-4708-A413-EF58E5926E8A}"/>
              </a:ext>
            </a:extLst>
          </p:cNvPr>
          <p:cNvSpPr txBox="1">
            <a:spLocks/>
          </p:cNvSpPr>
          <p:nvPr/>
        </p:nvSpPr>
        <p:spPr>
          <a:xfrm>
            <a:off x="854817" y="1266538"/>
            <a:ext cx="5689599" cy="468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«</a:t>
            </a:r>
            <a:r>
              <a:rPr lang="ru-RU" b="1" dirty="0" err="1">
                <a:solidFill>
                  <a:srgbClr val="333333"/>
                </a:solidFill>
                <a:effectLst/>
                <a:latin typeface="YS Text"/>
              </a:rPr>
              <a:t>Лошарик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»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 советский кукольный мультфильм, выпущенный студией «Союзмультфильм» в 1971 году. 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Роли озвучивали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: 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Рина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 Зелёная — 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Лошарик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, Анатолий Папанов — Тигр, Георгий Вицин — Лев. 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Создатели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: режиссёр — Иван Уфимцев, сценарист — Геннадий Цыферов, художник-постановщик — Тамара Полетика, композитор — Виктор 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Купревич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 и другие. 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Длительность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: 9 минут. 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A3FF8C-9DF6-4DAB-87CA-F9F7398C2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4638" y="541808"/>
            <a:ext cx="4021987" cy="59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011" y="519"/>
            <a:ext cx="12752022" cy="68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6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112"/>
            <a:ext cx="12191999" cy="69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9" y="1571"/>
            <a:ext cx="12115561" cy="68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0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54CF-D5DA-4027-9B0D-B8C7562A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9044"/>
            <a:ext cx="12192000" cy="697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7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43</TotalTime>
  <Words>85</Words>
  <Application>Microsoft Office PowerPoint</Application>
  <PresentationFormat>Широкоэкранный</PresentationFormat>
  <Paragraphs>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Cambria</vt:lpstr>
      <vt:lpstr>Rockwell</vt:lpstr>
      <vt:lpstr>Rockwell Condensed</vt:lpstr>
      <vt:lpstr>Wingdings</vt:lpstr>
      <vt:lpstr>YS Text</vt:lpstr>
      <vt:lpstr>Дерево</vt:lpstr>
      <vt:lpstr>«Марафон чтения «Добрые странички»</vt:lpstr>
      <vt:lpstr>Презентация PowerPoint</vt:lpstr>
      <vt:lpstr>Презентация PowerPoint</vt:lpstr>
      <vt:lpstr>ЛОШАРИК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«Марафон чтения «Добрые странички»</dc:title>
  <dc:creator>Professional</dc:creator>
  <cp:lastModifiedBy>Professional</cp:lastModifiedBy>
  <cp:revision>5</cp:revision>
  <dcterms:created xsi:type="dcterms:W3CDTF">2025-10-13T15:11:49Z</dcterms:created>
  <dcterms:modified xsi:type="dcterms:W3CDTF">2025-10-13T15:55:06Z</dcterms:modified>
</cp:coreProperties>
</file>