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7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54;\&#1052;&#1091;&#1079;&#1099;&#1082;&#1072;%20&#1080;%20&#1076;&#1077;&#1090;&#1089;&#1082;&#1080;&#1077;%20&#1087;&#1077;&#1089;&#1085;&#1080;\&#1055;&#1086;&#1102;&#1097;&#1080;&#1077;%20&#1089;&#1074;&#1077;&#1090;&#1086;&#1092;&#1086;&#1088;&#1099;%20-%20&#1055;&#1086;&#1084;&#1085;&#1080;%20&#1087;&#1088;&#1072;&#1074;&#1080;&#1083;&#1072;%20&#1076;&#1074;&#1080;&#1078;&#1077;&#1085;&#1080;&#1103;%20(&#1080;&#1079;%20&#1076;&#1077;&#1090;&#1089;&#1082;&#1086;&#1075;&#1086;%20&#1084;&#1102;&#1079;&#1080;&#1082;&#1083;&#1072;%20&#1087;&#1088;&#1086;%20&#1055;&#1044;&#1044;)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1.xml"/><Relationship Id="rId18" Type="http://schemas.openxmlformats.org/officeDocument/2006/relationships/audio" Target="../media/audio2.wav"/><Relationship Id="rId26" Type="http://schemas.openxmlformats.org/officeDocument/2006/relationships/slide" Target="slide27.xml"/><Relationship Id="rId3" Type="http://schemas.openxmlformats.org/officeDocument/2006/relationships/notesSlide" Target="../notesSlides/notesSlide2.xml"/><Relationship Id="rId21" Type="http://schemas.openxmlformats.org/officeDocument/2006/relationships/slide" Target="slide17.xml"/><Relationship Id="rId7" Type="http://schemas.openxmlformats.org/officeDocument/2006/relationships/slide" Target="slide11.xml"/><Relationship Id="rId12" Type="http://schemas.openxmlformats.org/officeDocument/2006/relationships/slide" Target="slide20.xml"/><Relationship Id="rId17" Type="http://schemas.openxmlformats.org/officeDocument/2006/relationships/slide" Target="slide14.xml"/><Relationship Id="rId25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audio" Target="file:///C:\Users\muzik\Desktop\&#1087;&#1086;&#1083;&#1077;%20&#1095;&#1091;&#1076;&#1077;&#1089;%20&#1089;&#1091;&#1087;&#1077;&#1088;&#1080;&#1075;&#1088;&#1072;.mp3" TargetMode="External"/><Relationship Id="rId6" Type="http://schemas.openxmlformats.org/officeDocument/2006/relationships/slide" Target="slide10.xml"/><Relationship Id="rId11" Type="http://schemas.openxmlformats.org/officeDocument/2006/relationships/slide" Target="slide19.xml"/><Relationship Id="rId24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23" Type="http://schemas.openxmlformats.org/officeDocument/2006/relationships/slide" Target="slide24.xml"/><Relationship Id="rId28" Type="http://schemas.openxmlformats.org/officeDocument/2006/relationships/image" Target="../media/image7.png"/><Relationship Id="rId10" Type="http://schemas.openxmlformats.org/officeDocument/2006/relationships/slide" Target="slide18.xml"/><Relationship Id="rId19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22.xml"/><Relationship Id="rId22" Type="http://schemas.openxmlformats.org/officeDocument/2006/relationships/slide" Target="slide23.xml"/><Relationship Id="rId27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2kar.educhel.ru/uploads/5000/20508/section/319599/00-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2331272"/>
            <a:ext cx="4819766" cy="45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8862" y="1345354"/>
            <a:ext cx="6559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 ДВИЖЕНИЯ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ДОСТОЙНЫ УВАЖЕНИЯ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12160" y="6021288"/>
            <a:ext cx="2700300" cy="360040"/>
          </a:xfrm>
          <a:prstGeom prst="rect">
            <a:avLst/>
          </a:prstGeom>
        </p:spPr>
      </p:pic>
      <p:pic>
        <p:nvPicPr>
          <p:cNvPr id="7" name="Поющие светофоры - Помни правила движения (из детского мюзикла про ПДД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24032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ВЕЛОСИПЕДИСТА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1560" y="5928540"/>
            <a:ext cx="59124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на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тандеме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15695" y="1484201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 каком велосипеде разрешается перемещаться вдвоем?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9661" y="2443143"/>
            <a:ext cx="6634667" cy="337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31640" y="24032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ВЕЛОСИПЕДИСТА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87933" y="1494729"/>
            <a:ext cx="849694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Georgia" pitchFamily="18" charset="0"/>
              </a:rPr>
              <a:t>Вопрос: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определите, какой велосипед движется правильно?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41483" y="2011794"/>
            <a:ext cx="4365157" cy="40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5303" y="2007602"/>
            <a:ext cx="425669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велосипедистов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велосипедной,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 или полосе для велосипедистов.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правому краю проезжей части.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обочине.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тротуару или пешеходной дорожке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пункт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предыдущие пункты отсутствуют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Рисунок 16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260894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uiExpand="1" build="p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640"/>
          <a:stretch/>
        </p:blipFill>
        <p:spPr bwMode="auto">
          <a:xfrm>
            <a:off x="422308" y="4104165"/>
            <a:ext cx="8349808" cy="21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640" y="24032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ВЕЛОСИПЕДИСТА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2245" y="4520607"/>
            <a:ext cx="1242051" cy="1919798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62364" y="1484784"/>
            <a:ext cx="8619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обозначают эти сигналы велосипедиста?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825" y="2067844"/>
            <a:ext cx="8342893" cy="2036321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20465" y="3872303"/>
            <a:ext cx="7919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налево,          поворот направо,          остановка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дом-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1110" y="455766"/>
            <a:ext cx="66352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ПЕШЕХОДА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9107" y="6023124"/>
            <a:ext cx="7843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О</a:t>
            </a:r>
            <a:r>
              <a:rPr lang="ru-RU" sz="2800" b="1" dirty="0" smtClean="0">
                <a:latin typeface="Georgia" pitchFamily="18" charset="0"/>
              </a:rPr>
              <a:t>твет</a:t>
            </a:r>
            <a:r>
              <a:rPr lang="ru-RU" sz="2800" b="1" dirty="0">
                <a:latin typeface="Georgia" pitchFamily="18" charset="0"/>
              </a:rPr>
              <a:t>: </a:t>
            </a:r>
            <a:r>
              <a:rPr lang="ru-RU" sz="2800" dirty="0" smtClean="0">
                <a:latin typeface="Georgia" pitchFamily="18" charset="0"/>
              </a:rPr>
              <a:t>Пешеходный переход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8331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Вопрос: </a:t>
            </a:r>
            <a:r>
              <a:rPr lang="ru-RU" sz="2800" dirty="0" smtClean="0">
                <a:latin typeface="Times New Roman"/>
                <a:ea typeface="Times New Roman"/>
              </a:rPr>
              <a:t>Что </a:t>
            </a:r>
            <a:r>
              <a:rPr lang="ru-RU" sz="2800" dirty="0">
                <a:latin typeface="Times New Roman"/>
                <a:ea typeface="Times New Roman"/>
              </a:rPr>
              <a:t>обозначает «</a:t>
            </a:r>
            <a:r>
              <a:rPr lang="ru-RU" sz="2800" dirty="0" smtClean="0">
                <a:latin typeface="Times New Roman"/>
                <a:ea typeface="Times New Roman"/>
              </a:rPr>
              <a:t>Зебра»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на дороге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233480" y="2210617"/>
            <a:ext cx="4705680" cy="35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75656" y="5867344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зеленый сигнал</a:t>
            </a:r>
            <a:endParaRPr lang="ru-RU" sz="3600" dirty="0">
              <a:solidFill>
                <a:srgbClr val="252525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3212976"/>
            <a:ext cx="1512168" cy="2337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377" y="1412776"/>
            <a:ext cx="8461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какой сигнал светофора пешеходу разрешен переход через проезжую часть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408074" y="2237644"/>
            <a:ext cx="2753692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5576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ПЕШЕХОДА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2366884"/>
            <a:ext cx="1152128" cy="3535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0916" y="2060848"/>
            <a:ext cx="83695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smtClean="0">
                <a:latin typeface="Times New Roman"/>
                <a:ea typeface="Times New Roman"/>
              </a:rPr>
              <a:t>  </a:t>
            </a:r>
            <a:r>
              <a:rPr lang="ru-RU" sz="2400" dirty="0" smtClean="0">
                <a:latin typeface="Times New Roman"/>
                <a:ea typeface="Times New Roman"/>
              </a:rPr>
              <a:t>На широких улицах безопасное </a:t>
            </a:r>
            <a:r>
              <a:rPr lang="ru-RU" sz="2400" dirty="0">
                <a:latin typeface="Times New Roman"/>
                <a:ea typeface="Times New Roman"/>
              </a:rPr>
              <a:t>место </a:t>
            </a:r>
            <a:r>
              <a:rPr lang="ru-RU" sz="2400" dirty="0" smtClean="0">
                <a:latin typeface="Times New Roman"/>
                <a:ea typeface="Times New Roman"/>
              </a:rPr>
              <a:t>для пешехода. Имеет особую разметку и иногда возвышается над проезжей частью.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36467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ru-RU" sz="2800" b="1" dirty="0">
                <a:latin typeface="Times New Roman"/>
                <a:ea typeface="Times New Roman"/>
              </a:rPr>
              <a:t>Вопрос: </a:t>
            </a:r>
            <a:r>
              <a:rPr lang="ru-RU" sz="2800" dirty="0" smtClean="0">
                <a:latin typeface="Times New Roman"/>
                <a:ea typeface="Times New Roman"/>
              </a:rPr>
              <a:t>Что такое «Островок безопасности»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1853" y="3279358"/>
            <a:ext cx="8176318" cy="263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7592" y="3581754"/>
            <a:ext cx="1512168" cy="2337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7360" y="3297993"/>
            <a:ext cx="337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5576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ПЕШЕХОДА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5576" y="5687670"/>
            <a:ext cx="7245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Ждут, когда автобус отъедет и только потом начинают движение.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9512" y="1628800"/>
            <a:ext cx="8763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</a:rPr>
              <a:t>Вопрос: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стороны обходят автобус и троллейбус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18586" y="3068960"/>
            <a:ext cx="1512168" cy="23373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00430" y="2143116"/>
            <a:ext cx="4500594" cy="361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45576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ПЕШЕХОДА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31713" y="5780104"/>
            <a:ext cx="7592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движение по обочине навстречу движущемуся транспорту.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1006" y="1553257"/>
            <a:ext cx="8681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должны двигаться по тротуарам, пешеходным дорожкам,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действовать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отсутствии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97260" y="1703262"/>
            <a:ext cx="6549481" cy="412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5916" y="2862802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640" y="45576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ПЕШЕХОДА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83568" y="5687670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Светофор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2752" y="4280255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9609" y="1484784"/>
            <a:ext cx="4818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трёхглазый молодец.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же он хитрец!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откуда ни поедет,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Подмигнёт и тем, и этим.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Знает, как уладить спор,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Разноцветный…</a:t>
            </a:r>
            <a:endParaRPr lang="ru-RU" sz="28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433197" y="1645952"/>
            <a:ext cx="3883219" cy="46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2376" y="3020363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835696" y="6074798"/>
            <a:ext cx="5472608" cy="5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4271" y="2455613"/>
            <a:ext cx="4668378" cy="3501284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08932" y="1522230"/>
            <a:ext cx="7726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ленту не возьмешь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косичку не вплетешь.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она лежит,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по ней бежит.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AutoShape 5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97398" y="34290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32436" y="34290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69061" y="34290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7" action="ppaction://hlinksldjump">
              <a:snd r:embed="rId8" name="- Вопрос аукцион (2001-2013).wav"/>
            </a:hlinkClick>
          </p:cNvPr>
          <p:cNvSpPr>
            <a:spLocks noChangeArrowheads="1"/>
          </p:cNvSpPr>
          <p:nvPr/>
        </p:nvSpPr>
        <p:spPr bwMode="auto">
          <a:xfrm>
            <a:off x="6905686" y="34290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9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70346" y="34290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35" name="AutoShape 6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95807" y="53732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30845" y="537321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914079" y="537321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33054" y="53732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9" name="AutoShape 67">
            <a:hlinkClick r:id="rId14" action="ppaction://hlinksldjump">
              <a:snd r:embed="rId8" name="- Вопрос аукцион (2001-2013).wav"/>
            </a:hlinkClick>
          </p:cNvPr>
          <p:cNvSpPr>
            <a:spLocks noChangeArrowheads="1"/>
          </p:cNvSpPr>
          <p:nvPr/>
        </p:nvSpPr>
        <p:spPr bwMode="auto">
          <a:xfrm>
            <a:off x="7783519" y="53732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554555" y="5373216"/>
            <a:ext cx="302356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загадки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567741" y="3439510"/>
            <a:ext cx="302356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sz="1600" b="1" cap="all" dirty="0" smtClean="0">
              <a:latin typeface="Georgia" pitchFamily="18" charset="0"/>
            </a:endParaRPr>
          </a:p>
          <a:p>
            <a:pPr algn="ctr"/>
            <a:r>
              <a:rPr lang="ru-RU" sz="1600" b="1" cap="all" dirty="0" smtClean="0">
                <a:latin typeface="Georgia" pitchFamily="18" charset="0"/>
              </a:rPr>
              <a:t>ПРАВИЛА ЮНОГО </a:t>
            </a:r>
          </a:p>
          <a:p>
            <a:pPr algn="ctr"/>
            <a:r>
              <a:rPr lang="ru-RU" sz="1600" b="1" cap="all" dirty="0" smtClean="0">
                <a:latin typeface="Georgia" pitchFamily="18" charset="0"/>
              </a:rPr>
              <a:t>ВЕЛОСИПЕДИСТА</a:t>
            </a:r>
            <a:endParaRPr lang="ru-RU" sz="1600" b="1" cap="all" dirty="0">
              <a:latin typeface="Georgia" pitchFamily="18" charset="0"/>
            </a:endParaRPr>
          </a:p>
          <a:p>
            <a:pPr algn="ctr"/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4" name="AutoShape 5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27021" y="249289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5" name="AutoShape 59">
            <a:hlinkClick r:id="rId17" action="ppaction://hlinksldjump">
              <a:snd r:embed="rId18" name="- Кот в мешке(склейка) (2013).wav"/>
            </a:hlinkClick>
          </p:cNvPr>
          <p:cNvSpPr>
            <a:spLocks noChangeArrowheads="1"/>
          </p:cNvSpPr>
          <p:nvPr/>
        </p:nvSpPr>
        <p:spPr bwMode="auto">
          <a:xfrm>
            <a:off x="4962059" y="249289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6" name="AutoShape 6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98684" y="249289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9" name="AutoShape 6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835309" y="249289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40" name="AutoShape 62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770346" y="249289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497364" y="2492896"/>
            <a:ext cx="302356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ПРАВИЛА ЮНОГО </a:t>
            </a:r>
          </a:p>
          <a:p>
            <a:pPr algn="ctr"/>
            <a:r>
              <a:rPr lang="ru-RU" b="1" cap="all" dirty="0" smtClean="0">
                <a:latin typeface="Georgia" pitchFamily="18" charset="0"/>
              </a:rPr>
              <a:t>ПЕШЕХОДА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42" name="AutoShape 68">
            <a:hlinkClick r:id="rId22" action="ppaction://hlinksldjump">
              <a:snd r:embed="rId18" name="- Кот в мешке(склейка) (2013).wav"/>
            </a:hlinkClick>
          </p:cNvPr>
          <p:cNvSpPr>
            <a:spLocks noChangeArrowheads="1"/>
          </p:cNvSpPr>
          <p:nvPr/>
        </p:nvSpPr>
        <p:spPr bwMode="auto">
          <a:xfrm>
            <a:off x="4027021" y="442114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43" name="AutoShape 7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962059" y="442114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44" name="AutoShape 7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121" y="442114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45" name="AutoShape 7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906746" y="442114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46" name="AutoShape 7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770346" y="442114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47" name="AutoShape 68"/>
          <p:cNvSpPr>
            <a:spLocks noChangeArrowheads="1"/>
          </p:cNvSpPr>
          <p:nvPr/>
        </p:nvSpPr>
        <p:spPr bwMode="auto">
          <a:xfrm>
            <a:off x="497364" y="4421147"/>
            <a:ext cx="3023568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sz="2000" b="1" cap="all" dirty="0" smtClean="0">
              <a:latin typeface="Georgia" pitchFamily="18" charset="0"/>
            </a:endParaRP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ДОРОЖНАЯ АЗБУКА</a:t>
            </a:r>
            <a:endParaRPr lang="ru-RU" sz="2000" b="1" cap="all" dirty="0">
              <a:latin typeface="Georgia" pitchFamily="18" charset="0"/>
            </a:endParaRPr>
          </a:p>
          <a:p>
            <a:pPr algn="ctr"/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3" name="Рисунок 32" descr="Рисунок17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22433" y="453196"/>
            <a:ext cx="7416824" cy="65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1338862" y="1345354"/>
            <a:ext cx="6559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 ДВИЖЕНИЯ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ДОСТОЙНЫ УВАЖЕНИЯ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1" name="поле чудес супер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2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125" grpId="0" animBg="1"/>
      <p:bldP spid="3126" grpId="0" animBg="1"/>
      <p:bldP spid="3127" grpId="0" animBg="1"/>
      <p:bldP spid="3128" grpId="0" animBg="1"/>
      <p:bldP spid="3129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1894" y="2739040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67396" y="5949280"/>
            <a:ext cx="3985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Регулировщик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83968" y="1536920"/>
            <a:ext cx="41404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Командуя жезлом, он всех направляет,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всем перекрёстком один управляет.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словно волшебник,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дрессировщик,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имя ему — …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7036" y="1540997"/>
            <a:ext cx="3240360" cy="507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0041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83568" y="5381467"/>
            <a:ext cx="2306473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Радар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24475" y="1772816"/>
            <a:ext cx="8496944" cy="25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прибором выявляют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скорость превышает.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локатор строгий: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Нарушитель на дороге!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02209" y="1354746"/>
            <a:ext cx="4732134" cy="40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674350" y="2433354"/>
            <a:ext cx="5795299" cy="35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328498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39223" y="6021812"/>
            <a:ext cx="3212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Шлагбаум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73832" y="1484784"/>
            <a:ext cx="7596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114300" algn="ctr">
              <a:spcAft>
                <a:spcPts val="0"/>
              </a:spcAft>
              <a:tabLst>
                <a:tab pos="5715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есть впереди — 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ормози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подожди: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опущен — ход сбавляй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поднимут — проезжай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5616" y="4370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ДОРОЖНАЯ АЗБУКА</a:t>
            </a:r>
            <a:endParaRPr lang="ru-RU" sz="32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2075" y="2944436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9732" y="5997087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Бегущие человечки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54352" y="1523032"/>
            <a:ext cx="8835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2860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Что нарисовано в треугольнике предупреждающего дорожного знака «Осторожно дети»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19738" y="2477139"/>
            <a:ext cx="3704525" cy="3268102"/>
            <a:chOff x="2812140" y="2593603"/>
            <a:chExt cx="3704525" cy="3268102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2936472" y="2823498"/>
              <a:ext cx="3507998" cy="28083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12140" y="2593603"/>
              <a:ext cx="3704525" cy="3268102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492000" y="3672574"/>
            <a:ext cx="2160000" cy="21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5462" y="2708920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9" y="5250810"/>
            <a:ext cx="46805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особых предписаний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остановки автобуса»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747838"/>
            <a:ext cx="45365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называется этот знак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70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ДОРОЖНАЯ АЗБУКА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1667429"/>
            <a:ext cx="3312368" cy="441649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4581127"/>
            <a:ext cx="1202558" cy="1855939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1520" y="1395442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286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Определите,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 каким номером знак «Гостиница или мотель»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70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ДОРОЖНАЯ АЗБУКА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9278" y="1948797"/>
            <a:ext cx="1976761" cy="2135837"/>
            <a:chOff x="268484" y="1936440"/>
            <a:chExt cx="1976761" cy="2135837"/>
          </a:xfrm>
        </p:grpSpPr>
        <p:pic>
          <p:nvPicPr>
            <p:cNvPr id="9" name="Рисунок 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10619" y="1990663"/>
              <a:ext cx="1434626" cy="20816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68484" y="193644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32047" y="2059264"/>
            <a:ext cx="6384369" cy="4224309"/>
            <a:chOff x="1932047" y="2059264"/>
            <a:chExt cx="6384369" cy="4224309"/>
          </a:xfrm>
        </p:grpSpPr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4355976" y="2059264"/>
              <a:ext cx="1728192" cy="239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138174" y="3459250"/>
              <a:ext cx="2178242" cy="28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83768" y="3893278"/>
              <a:ext cx="1512168" cy="2269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3769054" y="2059264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32047" y="5047431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42203" y="502595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32882 0.071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6866" y="2081284"/>
            <a:ext cx="1170267" cy="1806102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5978429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48418" y="1463230"/>
            <a:ext cx="7647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2860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Какую форму имеют знаки запрещения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70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ДОРОЖНАЯ АЗБУКА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7373" y="4008611"/>
            <a:ext cx="2609255" cy="260925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9512" y="1986450"/>
            <a:ext cx="3024336" cy="2985287"/>
            <a:chOff x="278220" y="2081423"/>
            <a:chExt cx="2925308" cy="2947519"/>
          </a:xfrm>
        </p:grpSpPr>
        <p:sp>
          <p:nvSpPr>
            <p:cNvPr id="4" name="Овал 3"/>
            <p:cNvSpPr/>
            <p:nvPr/>
          </p:nvSpPr>
          <p:spPr>
            <a:xfrm>
              <a:off x="323528" y="2148942"/>
              <a:ext cx="2880000" cy="28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8220" y="2081423"/>
              <a:ext cx="2909146" cy="283311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8635" y="2110342"/>
            <a:ext cx="2733663" cy="2733663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44" y="2940273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9562" y="6021963"/>
            <a:ext cx="4988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и мяч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5516" y="1615507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286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Определите, что отсутствует на знаке «Жилая зона»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70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ДОРОЖНАЯ АЗБУКА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39284" y="2221257"/>
            <a:ext cx="2474417" cy="369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6592" y="2221257"/>
            <a:ext cx="2557109" cy="372802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5916" y="2260345"/>
            <a:ext cx="1512168" cy="2337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9099" y="48380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ВОПРОСЫ ОТ…</a:t>
            </a:r>
            <a:endParaRPr lang="ru-RU" sz="28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72733" y="1455337"/>
            <a:ext cx="9178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Запрещено кататься на горке выходящей на проезжую часть.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0261" y="1940845"/>
            <a:ext cx="4363479" cy="4471233"/>
            <a:chOff x="2562244" y="1911410"/>
            <a:chExt cx="3996971" cy="44712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84786" y="1911410"/>
              <a:ext cx="3974429" cy="4471233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2584786" y="1911410"/>
              <a:ext cx="3974429" cy="44712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2562244" y="1911410"/>
              <a:ext cx="3974429" cy="44712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55098" y="469061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ВОПРОСЫ ОТ…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9374" y="3638458"/>
            <a:ext cx="1512168" cy="2337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737" y="1429372"/>
            <a:ext cx="7854526" cy="4418171"/>
          </a:xfrm>
          <a:prstGeom prst="rect">
            <a:avLst/>
          </a:prstGeom>
        </p:spPr>
      </p:pic>
      <p:pic>
        <p:nvPicPr>
          <p:cNvPr id="17" name="Рисунок 16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5717" y="5864203"/>
            <a:ext cx="80406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машины предназначены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специальных рабочих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64878" y="5780411"/>
            <a:ext cx="743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автокресле,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которого должны соответствовать росту и весу ребенка.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644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ВОПРОСЫ ОТ…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3106710"/>
            <a:ext cx="1512168" cy="2337309"/>
          </a:xfrm>
          <a:prstGeom prst="rect">
            <a:avLst/>
          </a:prstGeom>
        </p:spPr>
      </p:pic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4996" y="1461564"/>
            <a:ext cx="4174008" cy="4318847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8723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ВОПРОСЫ ОТ…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2999" y="2420888"/>
            <a:ext cx="1512168" cy="233730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25283" y="1458138"/>
            <a:ext cx="41227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еобходимо снабдить свою одежду или предметы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световозвращающими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фликерами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(наклейками, подвесками, полосками) или включить фонарик.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23528" y="1458138"/>
            <a:ext cx="4501754" cy="5162338"/>
          </a:xfrm>
          <a:prstGeom prst="rect">
            <a:avLst/>
          </a:prstGeom>
        </p:spPr>
      </p:pic>
      <p:pic>
        <p:nvPicPr>
          <p:cNvPr id="17" name="Рисунок 16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0770" y="4437112"/>
            <a:ext cx="2061590" cy="206159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2964" y="1427203"/>
            <a:ext cx="8798073" cy="5026133"/>
            <a:chOff x="172964" y="1427203"/>
            <a:chExt cx="8798073" cy="502613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2964" y="1427203"/>
              <a:ext cx="8798073" cy="5026133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6372199" y="1791979"/>
              <a:ext cx="2448273" cy="4176884"/>
              <a:chOff x="6372199" y="1791979"/>
              <a:chExt cx="2448273" cy="4176884"/>
            </a:xfrm>
          </p:grpSpPr>
          <p:sp>
            <p:nvSpPr>
              <p:cNvPr id="4" name="Блок-схема: узел суммирования 3"/>
              <p:cNvSpPr/>
              <p:nvPr/>
            </p:nvSpPr>
            <p:spPr>
              <a:xfrm>
                <a:off x="6372199" y="1791979"/>
                <a:ext cx="2319277" cy="720081"/>
              </a:xfrm>
              <a:prstGeom prst="flowChartSummingJuncti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6381785" y="2996952"/>
                <a:ext cx="2438687" cy="720081"/>
              </a:xfrm>
              <a:prstGeom prst="flowChartSummingJuncti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суммирования 19"/>
              <p:cNvSpPr/>
              <p:nvPr/>
            </p:nvSpPr>
            <p:spPr>
              <a:xfrm>
                <a:off x="6381785" y="5248782"/>
                <a:ext cx="2438687" cy="720081"/>
              </a:xfrm>
              <a:prstGeom prst="flowChartSummingJunction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391959" y="45576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ВОПРОСЫ ОТ…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904" y="2667876"/>
            <a:ext cx="1512168" cy="2337309"/>
          </a:xfrm>
          <a:prstGeom prst="rect">
            <a:avLst/>
          </a:prstGeom>
        </p:spPr>
      </p:pic>
      <p:pic>
        <p:nvPicPr>
          <p:cNvPr id="17" name="Рисунок 16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8722" y="240322"/>
            <a:ext cx="734773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ВЕЛОСИПЕДИСТА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2393" y="5245726"/>
            <a:ext cx="776599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транспортное средство 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требует заправки, но должно содержаться в полной исправности.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5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Каким топливом заправляется велосипед?</a:t>
            </a:r>
            <a:endParaRPr lang="ru-RU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2732647" y="1923256"/>
            <a:ext cx="3678706" cy="375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24032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ЮНОГО ВЕЛОСИПЕДИСТА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5891161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твет: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Нисколько.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пассажиров разрешается перевозить велосипедисту на одноместном велосипеде?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051720" y="2852936"/>
            <a:ext cx="4687526" cy="267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510</Words>
  <Application>Microsoft Office PowerPoint</Application>
  <PresentationFormat>Экран (4:3)</PresentationFormat>
  <Paragraphs>145</Paragraphs>
  <Slides>27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muzikanew@outlook.com</cp:lastModifiedBy>
  <cp:revision>129</cp:revision>
  <dcterms:created xsi:type="dcterms:W3CDTF">2014-01-06T16:00:12Z</dcterms:created>
  <dcterms:modified xsi:type="dcterms:W3CDTF">2019-10-11T07:44:17Z</dcterms:modified>
</cp:coreProperties>
</file>